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1"/>
            <a:ext cx="23886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219201"/>
            <a:ext cx="227516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165225"/>
            <a:ext cx="2286000" cy="124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87" y="3429000"/>
            <a:ext cx="2172462" cy="2313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699479"/>
            <a:ext cx="2724149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1512" y="152400"/>
            <a:ext cx="6010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</a:rPr>
              <a:t>A ‘ticking </a:t>
            </a:r>
            <a:r>
              <a:rPr lang="en-GB" sz="2400" dirty="0" err="1" smtClean="0">
                <a:solidFill>
                  <a:srgbClr val="0070C0"/>
                </a:solidFill>
              </a:rPr>
              <a:t>timebomb</a:t>
            </a:r>
            <a:r>
              <a:rPr lang="en-GB" sz="2400" dirty="0" smtClean="0">
                <a:solidFill>
                  <a:srgbClr val="0070C0"/>
                </a:solidFill>
              </a:rPr>
              <a:t>’: Teenage girls’ junk food diet leaves them starved of vitamins </a:t>
            </a:r>
            <a:endParaRPr lang="en-GB" sz="2400" dirty="0">
              <a:solidFill>
                <a:srgbClr val="0070C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07779"/>
            <a:ext cx="21251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34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Teachers - Manny Vazquez</dc:creator>
  <cp:lastModifiedBy>PC01</cp:lastModifiedBy>
  <cp:revision>2</cp:revision>
  <dcterms:created xsi:type="dcterms:W3CDTF">2006-08-16T00:00:00Z</dcterms:created>
  <dcterms:modified xsi:type="dcterms:W3CDTF">2015-02-03T13:01:08Z</dcterms:modified>
</cp:coreProperties>
</file>